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9" r:id="rId3"/>
    <p:sldId id="275" r:id="rId4"/>
    <p:sldId id="297" r:id="rId5"/>
    <p:sldId id="300" r:id="rId6"/>
    <p:sldId id="268" r:id="rId7"/>
    <p:sldId id="263" r:id="rId8"/>
    <p:sldId id="291" r:id="rId9"/>
    <p:sldId id="296" r:id="rId10"/>
    <p:sldId id="292" r:id="rId11"/>
    <p:sldId id="303" r:id="rId12"/>
    <p:sldId id="293" r:id="rId13"/>
    <p:sldId id="278" r:id="rId14"/>
    <p:sldId id="294" r:id="rId15"/>
    <p:sldId id="298" r:id="rId16"/>
    <p:sldId id="295"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0" d="100"/>
          <a:sy n="60" d="100"/>
        </p:scale>
        <p:origin x="-282" y="-10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B6A21D6-861F-4A25-9033-A9443C46A4B0}" type="datetimeFigureOut">
              <a:rPr lang="en-US" smtClean="0"/>
              <a:t>11/9/2011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3727904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6A21D6-861F-4A25-9033-A9443C46A4B0}" type="datetimeFigureOut">
              <a:rPr lang="en-US" smtClean="0"/>
              <a:t>11/9/2011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1525685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6A21D6-861F-4A25-9033-A9443C46A4B0}" type="datetimeFigureOut">
              <a:rPr lang="en-US" smtClean="0"/>
              <a:t>11/9/2011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24868114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6A21D6-861F-4A25-9033-A9443C46A4B0}" type="datetimeFigureOut">
              <a:rPr lang="en-US" smtClean="0"/>
              <a:t>11/9/2011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396945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B6A21D6-861F-4A25-9033-A9443C46A4B0}" type="datetimeFigureOut">
              <a:rPr lang="en-US" smtClean="0"/>
              <a:t>11/9/2011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1667486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B6A21D6-861F-4A25-9033-A9443C46A4B0}" type="datetimeFigureOut">
              <a:rPr lang="en-US" smtClean="0"/>
              <a:t>11/9/2011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3802294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B6A21D6-861F-4A25-9033-A9443C46A4B0}" type="datetimeFigureOut">
              <a:rPr lang="en-US" smtClean="0"/>
              <a:t>11/9/2011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2378215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B6A21D6-861F-4A25-9033-A9443C46A4B0}" type="datetimeFigureOut">
              <a:rPr lang="en-US" smtClean="0"/>
              <a:t>11/9/2011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31550556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6A21D6-861F-4A25-9033-A9443C46A4B0}" type="datetimeFigureOut">
              <a:rPr lang="en-US" smtClean="0"/>
              <a:t>11/9/2011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5774586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6A21D6-861F-4A25-9033-A9443C46A4B0}" type="datetimeFigureOut">
              <a:rPr lang="en-US" smtClean="0"/>
              <a:t>11/9/2011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1773661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6A21D6-861F-4A25-9033-A9443C46A4B0}" type="datetimeFigureOut">
              <a:rPr lang="en-US" smtClean="0"/>
              <a:t>11/9/2011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8B1037-894C-4DBA-A38A-DF09116E7F6B}" type="slidenum">
              <a:rPr lang="en-US" smtClean="0"/>
              <a:t>‹#›</a:t>
            </a:fld>
            <a:endParaRPr lang="en-US"/>
          </a:p>
        </p:txBody>
      </p:sp>
    </p:spTree>
    <p:extLst>
      <p:ext uri="{BB962C8B-B14F-4D97-AF65-F5344CB8AC3E}">
        <p14:creationId xmlns:p14="http://schemas.microsoft.com/office/powerpoint/2010/main" val="4232415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6A21D6-861F-4A25-9033-A9443C46A4B0}" type="datetimeFigureOut">
              <a:rPr lang="en-US" smtClean="0"/>
              <a:t>11/9/2011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8B1037-894C-4DBA-A38A-DF09116E7F6B}" type="slidenum">
              <a:rPr lang="en-US" smtClean="0"/>
              <a:t>‹#›</a:t>
            </a:fld>
            <a:endParaRPr lang="en-US"/>
          </a:p>
        </p:txBody>
      </p:sp>
    </p:spTree>
    <p:extLst>
      <p:ext uri="{BB962C8B-B14F-4D97-AF65-F5344CB8AC3E}">
        <p14:creationId xmlns:p14="http://schemas.microsoft.com/office/powerpoint/2010/main" val="10197009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5-Point Star 3"/>
          <p:cNvSpPr/>
          <p:nvPr/>
        </p:nvSpPr>
        <p:spPr>
          <a:xfrm rot="20085646">
            <a:off x="3164397" y="-1105916"/>
            <a:ext cx="6337792" cy="5181600"/>
          </a:xfrm>
          <a:prstGeom prst="star5">
            <a:avLst/>
          </a:prstGeom>
          <a:solidFill>
            <a:srgbClr val="FFFF00"/>
          </a:solidFill>
          <a:ln>
            <a:solidFill>
              <a:srgbClr val="92D050"/>
            </a:solidFill>
          </a:ln>
          <a:effectLst>
            <a:glow rad="2286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smtClean="0">
                <a:solidFill>
                  <a:schemeClr val="tx1"/>
                </a:solidFill>
              </a:rPr>
              <a:t>The migraine edition!</a:t>
            </a:r>
            <a:endParaRPr lang="en-US" sz="3600" dirty="0">
              <a:solidFill>
                <a:schemeClr val="tx1"/>
              </a:solidFill>
            </a:endParaRPr>
          </a:p>
        </p:txBody>
      </p:sp>
      <p:sp>
        <p:nvSpPr>
          <p:cNvPr id="2" name="Title 1"/>
          <p:cNvSpPr>
            <a:spLocks noGrp="1"/>
          </p:cNvSpPr>
          <p:nvPr>
            <p:ph type="ctrTitle"/>
          </p:nvPr>
        </p:nvSpPr>
        <p:spPr>
          <a:xfrm>
            <a:off x="304800" y="1143000"/>
            <a:ext cx="4114800" cy="3505200"/>
          </a:xfrm>
        </p:spPr>
        <p:txBody>
          <a:bodyPr>
            <a:normAutofit/>
          </a:bodyPr>
          <a:lstStyle/>
          <a:p>
            <a:r>
              <a:rPr lang="en-US" dirty="0" smtClean="0"/>
              <a:t>Assignment 10 </a:t>
            </a:r>
            <a:r>
              <a:rPr lang="en-US" dirty="0" smtClean="0"/>
              <a:t>Screenshots</a:t>
            </a:r>
            <a:endParaRPr lang="en-US" dirty="0"/>
          </a:p>
        </p:txBody>
      </p:sp>
      <p:sp>
        <p:nvSpPr>
          <p:cNvPr id="3" name="Subtitle 2"/>
          <p:cNvSpPr>
            <a:spLocks noGrp="1"/>
          </p:cNvSpPr>
          <p:nvPr>
            <p:ph type="subTitle" idx="1"/>
          </p:nvPr>
        </p:nvSpPr>
        <p:spPr>
          <a:xfrm>
            <a:off x="-685800" y="3733800"/>
            <a:ext cx="6400800" cy="1752600"/>
          </a:xfrm>
        </p:spPr>
        <p:txBody>
          <a:bodyPr/>
          <a:lstStyle/>
          <a:p>
            <a:r>
              <a:rPr lang="en-US" dirty="0" smtClean="0"/>
              <a:t>Katie Hawthorne</a:t>
            </a:r>
            <a:endParaRPr lang="en-US" dirty="0"/>
          </a:p>
        </p:txBody>
      </p:sp>
    </p:spTree>
    <p:extLst>
      <p:ext uri="{BB962C8B-B14F-4D97-AF65-F5344CB8AC3E}">
        <p14:creationId xmlns:p14="http://schemas.microsoft.com/office/powerpoint/2010/main" val="25326900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3242" y="381000"/>
            <a:ext cx="8229600" cy="1143000"/>
          </a:xfrm>
        </p:spPr>
        <p:txBody>
          <a:bodyPr>
            <a:noAutofit/>
          </a:bodyPr>
          <a:lstStyle/>
          <a:p>
            <a:r>
              <a:rPr lang="en-US" sz="3200" dirty="0"/>
              <a:t>Approaching knight can pass if guard </a:t>
            </a:r>
            <a:r>
              <a:rPr lang="en-US" sz="3200" dirty="0" smtClean="0"/>
              <a:t>failed (note: currently my parser only recognizes and fails the knight. The guard must be failed from the scene functions). </a:t>
            </a:r>
            <a:endParaRPr lang="en-US" sz="3200" dirty="0"/>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9474" t="28150" r="36692" b="26616"/>
          <a:stretch/>
        </p:blipFill>
        <p:spPr bwMode="auto">
          <a:xfrm>
            <a:off x="280737" y="2334126"/>
            <a:ext cx="8614610" cy="4523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710929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http://1.bp.blogspot.com/_jg7hazVhQ2I/TDN4eGdfJNI/AAAAAAAABVk/NuycpmWv8Nc/s1600/migraine+chick+comics+needle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914400"/>
            <a:ext cx="7239000" cy="48275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21683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Approaching knight can pass if has answered </a:t>
            </a:r>
            <a:r>
              <a:rPr lang="en-US" dirty="0" smtClean="0"/>
              <a:t>N = 3 </a:t>
            </a:r>
            <a:r>
              <a:rPr lang="en-US" dirty="0"/>
              <a:t>questions</a:t>
            </a:r>
          </a:p>
        </p:txBody>
      </p:sp>
      <p:pic>
        <p:nvPicPr>
          <p:cNvPr id="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22839" y="1600200"/>
            <a:ext cx="7098322"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42211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Say Command has no effect if knight not in standing area</a:t>
            </a:r>
            <a:endParaRPr lang="en-US" dirty="0"/>
          </a:p>
        </p:txBody>
      </p:sp>
      <p:sp>
        <p:nvSpPr>
          <p:cNvPr id="3" name="Content Placeholder 2"/>
          <p:cNvSpPr>
            <a:spLocks noGrp="1"/>
          </p:cNvSpPr>
          <p:nvPr>
            <p:ph idx="1"/>
          </p:nvPr>
        </p:nvSpPr>
        <p:spPr/>
        <p:txBody>
          <a:bodyPr/>
          <a:lstStyle/>
          <a:p>
            <a:endParaRPr lang="en-US" dirty="0"/>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0501" t="3008" r="43184" b="47428"/>
          <a:stretch/>
        </p:blipFill>
        <p:spPr bwMode="auto">
          <a:xfrm>
            <a:off x="914400" y="1524000"/>
            <a:ext cx="7411452" cy="49570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138748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Move affects departing knights only if list of approaching knights is empty</a:t>
            </a:r>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 t="18766" r="46615" b="43219"/>
          <a:stretch/>
        </p:blipFill>
        <p:spPr bwMode="auto">
          <a:xfrm>
            <a:off x="28074" y="1371600"/>
            <a:ext cx="8542421" cy="3801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41817" t="50582" r="-29161" b="-582"/>
          <a:stretch/>
        </p:blipFill>
        <p:spPr bwMode="auto">
          <a:xfrm>
            <a:off x="-36095" y="3757612"/>
            <a:ext cx="8494295" cy="3100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090180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And since we could all use some cheering up….</a:t>
            </a:r>
            <a:endParaRPr lang="en-US" dirty="0"/>
          </a:p>
        </p:txBody>
      </p:sp>
      <p:pic>
        <p:nvPicPr>
          <p:cNvPr id="12290" name="Picture 2" descr="http://i.imgur.com/K09H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590675"/>
            <a:ext cx="6657975" cy="3971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64997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67000"/>
            <a:ext cx="8229600" cy="1143000"/>
          </a:xfrm>
        </p:spPr>
        <p:txBody>
          <a:bodyPr>
            <a:normAutofit fontScale="90000"/>
          </a:bodyPr>
          <a:lstStyle/>
          <a:p>
            <a:r>
              <a:rPr lang="en-US" dirty="0" smtClean="0"/>
              <a:t>Extra Credit: Submitting </a:t>
            </a:r>
            <a:r>
              <a:rPr lang="en-US" dirty="0" smtClean="0"/>
              <a:t>Early</a:t>
            </a:r>
            <a:br>
              <a:rPr lang="en-US" dirty="0" smtClean="0"/>
            </a:br>
            <a:r>
              <a:rPr lang="en-US" dirty="0"/>
              <a:t/>
            </a:r>
            <a:br>
              <a:rPr lang="en-US" dirty="0"/>
            </a:br>
            <a:r>
              <a:rPr lang="en-US" dirty="0" smtClean="0"/>
              <a:t>I got sick of looking at my code and did not implement abstract methods. I’m very sorry. I’m sure you’re crushed that you have less to grade. Do not fear, however, because later once I know how to document it, you’ll be </a:t>
            </a:r>
            <a:r>
              <a:rPr lang="en-US" dirty="0" err="1" smtClean="0"/>
              <a:t>regrading</a:t>
            </a:r>
            <a:r>
              <a:rPr lang="en-US" dirty="0" smtClean="0"/>
              <a:t> everything I messed up before! </a:t>
            </a:r>
            <a:r>
              <a:rPr lang="en-US" dirty="0" err="1" smtClean="0"/>
              <a:t>Muahahaha</a:t>
            </a:r>
            <a:r>
              <a:rPr lang="en-US" dirty="0" smtClean="0"/>
              <a:t>….</a:t>
            </a:r>
            <a:r>
              <a:rPr lang="en-US" dirty="0" err="1" smtClean="0"/>
              <a:t>haha</a:t>
            </a:r>
            <a:r>
              <a:rPr lang="en-US" dirty="0" smtClean="0"/>
              <a:t>…ha.. </a:t>
            </a:r>
            <a:r>
              <a:rPr lang="en-US" dirty="0"/>
              <a:t>h</a:t>
            </a:r>
            <a:r>
              <a:rPr lang="en-US" dirty="0" smtClean="0"/>
              <a:t>a?</a:t>
            </a:r>
            <a:endParaRPr lang="en-US" dirty="0"/>
          </a:p>
        </p:txBody>
      </p:sp>
    </p:spTree>
    <p:extLst>
      <p:ext uri="{BB962C8B-B14F-4D97-AF65-F5344CB8AC3E}">
        <p14:creationId xmlns:p14="http://schemas.microsoft.com/office/powerpoint/2010/main" val="26884158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2.bp.blogspot.com/_jg7hazVhQ2I/SofrqmDKQ-I/AAAAAAAAA_U/4oGGwkonwF8/s400/migraine-cures-74.b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200" y="152400"/>
            <a:ext cx="5017879" cy="655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09855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Package Organization</a:t>
            </a:r>
            <a:endParaRPr lang="en-US" dirty="0"/>
          </a:p>
        </p:txBody>
      </p:sp>
      <p:sp>
        <p:nvSpPr>
          <p:cNvPr id="3" name="Content Placeholder 2"/>
          <p:cNvSpPr>
            <a:spLocks noGrp="1"/>
          </p:cNvSpPr>
          <p:nvPr>
            <p:ph idx="1"/>
          </p:nvPr>
        </p:nvSpPr>
        <p:spPr/>
        <p:txBody>
          <a:bodyPr>
            <a:normAutofit lnSpcReduction="10000"/>
          </a:bodyPr>
          <a:lstStyle/>
          <a:p>
            <a:r>
              <a:rPr lang="en-US" dirty="0" smtClean="0"/>
              <a:t>Packages</a:t>
            </a:r>
          </a:p>
          <a:p>
            <a:pPr lvl="1"/>
            <a:r>
              <a:rPr lang="en-US" dirty="0" smtClean="0"/>
              <a:t>Generics (generic collections)</a:t>
            </a:r>
          </a:p>
          <a:p>
            <a:pPr lvl="1"/>
            <a:r>
              <a:rPr lang="en-US" dirty="0" smtClean="0"/>
              <a:t>Avatars (composed graphics)</a:t>
            </a:r>
          </a:p>
          <a:p>
            <a:pPr lvl="1"/>
            <a:r>
              <a:rPr lang="en-US" dirty="0" smtClean="0"/>
              <a:t>Composition (scenes)</a:t>
            </a:r>
            <a:endParaRPr lang="en-US" dirty="0"/>
          </a:p>
          <a:p>
            <a:pPr lvl="1"/>
            <a:r>
              <a:rPr lang="en-US" dirty="0" smtClean="0"/>
              <a:t>Scenery (contains the bridge stuff)</a:t>
            </a:r>
          </a:p>
          <a:p>
            <a:pPr lvl="1"/>
            <a:r>
              <a:rPr lang="en-US" dirty="0" smtClean="0"/>
              <a:t>Graphics (lines, text labels, etc.)</a:t>
            </a:r>
          </a:p>
          <a:p>
            <a:pPr lvl="1"/>
            <a:r>
              <a:rPr lang="en-US" dirty="0" smtClean="0"/>
              <a:t>Main</a:t>
            </a:r>
          </a:p>
          <a:p>
            <a:pPr lvl="1"/>
            <a:r>
              <a:rPr lang="en-US" dirty="0" smtClean="0"/>
              <a:t>Scanner (scanner/parser related stuff)</a:t>
            </a:r>
          </a:p>
          <a:p>
            <a:pPr lvl="1"/>
            <a:r>
              <a:rPr lang="en-US" dirty="0" smtClean="0"/>
              <a:t>Chat (chat history composed stuff)</a:t>
            </a:r>
            <a:endParaRPr lang="en-US" dirty="0"/>
          </a:p>
        </p:txBody>
      </p:sp>
    </p:spTree>
    <p:extLst>
      <p:ext uri="{BB962C8B-B14F-4D97-AF65-F5344CB8AC3E}">
        <p14:creationId xmlns:p14="http://schemas.microsoft.com/office/powerpoint/2010/main" val="161659259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Files Edited</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Generics package</a:t>
            </a:r>
          </a:p>
          <a:p>
            <a:pPr lvl="1"/>
            <a:r>
              <a:rPr lang="en-US" dirty="0" err="1" smtClean="0"/>
              <a:t>GenericCollection</a:t>
            </a:r>
            <a:endParaRPr lang="en-US" dirty="0" smtClean="0"/>
          </a:p>
          <a:p>
            <a:pPr lvl="1"/>
            <a:r>
              <a:rPr lang="en-US" dirty="0" err="1" smtClean="0"/>
              <a:t>GenericCollectable</a:t>
            </a:r>
            <a:endParaRPr lang="en-US" dirty="0" smtClean="0"/>
          </a:p>
          <a:p>
            <a:r>
              <a:rPr lang="en-US" dirty="0" err="1" smtClean="0"/>
              <a:t>TalkingScene</a:t>
            </a:r>
            <a:endParaRPr lang="en-US" dirty="0" smtClean="0"/>
          </a:p>
          <a:p>
            <a:r>
              <a:rPr lang="en-US" dirty="0" err="1" smtClean="0"/>
              <a:t>TokenScanner</a:t>
            </a:r>
            <a:endParaRPr lang="en-US" dirty="0" smtClean="0"/>
          </a:p>
          <a:p>
            <a:r>
              <a:rPr lang="en-US" dirty="0" smtClean="0"/>
              <a:t>Parser</a:t>
            </a:r>
          </a:p>
          <a:p>
            <a:r>
              <a:rPr lang="en-US" dirty="0" err="1" smtClean="0"/>
              <a:t>TokenHistory</a:t>
            </a:r>
            <a:endParaRPr lang="en-US" dirty="0" smtClean="0"/>
          </a:p>
          <a:p>
            <a:r>
              <a:rPr lang="en-US" dirty="0" smtClean="0"/>
              <a:t>Chat History</a:t>
            </a:r>
          </a:p>
          <a:p>
            <a:r>
              <a:rPr lang="en-US" dirty="0" smtClean="0"/>
              <a:t>Also, my composed vs. atomic shapes were already in separate packages…</a:t>
            </a:r>
          </a:p>
          <a:p>
            <a:endParaRPr lang="en-US" dirty="0" smtClean="0"/>
          </a:p>
        </p:txBody>
      </p:sp>
    </p:spTree>
    <p:extLst>
      <p:ext uri="{BB962C8B-B14F-4D97-AF65-F5344CB8AC3E}">
        <p14:creationId xmlns:p14="http://schemas.microsoft.com/office/powerpoint/2010/main" val="6011094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brib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2600" y="1219200"/>
            <a:ext cx="5181600" cy="5181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85888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 Collection </a:t>
            </a:r>
            <a:endParaRPr lang="en-US" dirty="0"/>
          </a:p>
        </p:txBody>
      </p:sp>
      <p:sp>
        <p:nvSpPr>
          <p:cNvPr id="3" name="Content Placeholder 2"/>
          <p:cNvSpPr>
            <a:spLocks noGrp="1"/>
          </p:cNvSpPr>
          <p:nvPr>
            <p:ph idx="1"/>
          </p:nvPr>
        </p:nvSpPr>
        <p:spPr/>
        <p:txBody>
          <a:bodyPr/>
          <a:lstStyle/>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7687" y="1524000"/>
            <a:ext cx="8001000" cy="962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53564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Implemented Generic Collections</a:t>
            </a:r>
            <a:endParaRPr lang="en-US" dirty="0"/>
          </a:p>
        </p:txBody>
      </p:sp>
      <p:sp>
        <p:nvSpPr>
          <p:cNvPr id="3" name="Content Placeholder 2"/>
          <p:cNvSpPr>
            <a:spLocks noGrp="1"/>
          </p:cNvSpPr>
          <p:nvPr>
            <p:ph idx="1"/>
          </p:nvPr>
        </p:nvSpPr>
        <p:spPr>
          <a:xfrm>
            <a:off x="0" y="1600200"/>
            <a:ext cx="8686800" cy="4525963"/>
          </a:xfrm>
        </p:spPr>
        <p:txBody>
          <a:bodyPr/>
          <a:lstStyle/>
          <a:p>
            <a:pPr marL="0" indent="0">
              <a:buNone/>
            </a:pPr>
            <a:endParaRPr lang="en-US" dirty="0" smtClean="0"/>
          </a:p>
          <a:p>
            <a:r>
              <a:rPr lang="en-US" dirty="0" err="1" smtClean="0"/>
              <a:t>TokenHistory</a:t>
            </a:r>
            <a:r>
              <a:rPr lang="en-US" dirty="0" smtClean="0"/>
              <a:t/>
            </a:r>
            <a:br>
              <a:rPr lang="en-US" dirty="0" smtClean="0"/>
            </a:br>
            <a:r>
              <a:rPr lang="en-US" dirty="0" smtClean="0"/>
              <a:t/>
            </a:r>
            <a:br>
              <a:rPr lang="en-US" dirty="0" smtClean="0"/>
            </a:br>
            <a:endParaRPr lang="en-US" dirty="0" smtClean="0"/>
          </a:p>
          <a:p>
            <a:r>
              <a:rPr lang="en-US" dirty="0" err="1" smtClean="0"/>
              <a:t>ChatHistory</a:t>
            </a:r>
            <a:endParaRPr lang="en-US" dirty="0"/>
          </a:p>
        </p:txBody>
      </p:sp>
      <p:sp>
        <p:nvSpPr>
          <p:cNvPr id="5" name="Rectangle 4"/>
          <p:cNvSpPr/>
          <p:nvPr/>
        </p:nvSpPr>
        <p:spPr>
          <a:xfrm>
            <a:off x="3097003" y="1447800"/>
            <a:ext cx="5410200" cy="1200329"/>
          </a:xfrm>
          <a:prstGeom prst="rect">
            <a:avLst/>
          </a:prstGeom>
        </p:spPr>
        <p:txBody>
          <a:bodyPr wrap="square">
            <a:spAutoFit/>
          </a:bodyPr>
          <a:lstStyle/>
          <a:p>
            <a:r>
              <a:rPr lang="en-US" b="1" dirty="0">
                <a:solidFill>
                  <a:srgbClr val="7F0055"/>
                </a:solidFill>
                <a:latin typeface="Consolas"/>
              </a:rPr>
              <a:t>public</a:t>
            </a:r>
            <a:r>
              <a:rPr lang="en-US" b="1" dirty="0">
                <a:solidFill>
                  <a:srgbClr val="000000"/>
                </a:solidFill>
                <a:latin typeface="Consolas"/>
              </a:rPr>
              <a:t> </a:t>
            </a:r>
            <a:r>
              <a:rPr lang="en-US" b="1" dirty="0">
                <a:solidFill>
                  <a:srgbClr val="7F0055"/>
                </a:solidFill>
                <a:latin typeface="Consolas"/>
              </a:rPr>
              <a:t>class</a:t>
            </a:r>
            <a:r>
              <a:rPr lang="en-US" b="1" dirty="0">
                <a:solidFill>
                  <a:srgbClr val="000000"/>
                </a:solidFill>
                <a:latin typeface="Consolas"/>
              </a:rPr>
              <a:t> </a:t>
            </a:r>
            <a:r>
              <a:rPr lang="en-US" b="1" dirty="0" err="1">
                <a:solidFill>
                  <a:srgbClr val="000000"/>
                </a:solidFill>
                <a:latin typeface="Consolas"/>
              </a:rPr>
              <a:t>TokenHistory</a:t>
            </a:r>
            <a:r>
              <a:rPr lang="en-US" b="1" dirty="0">
                <a:solidFill>
                  <a:srgbClr val="000000"/>
                </a:solidFill>
                <a:latin typeface="Consolas"/>
              </a:rPr>
              <a:t> </a:t>
            </a:r>
            <a:r>
              <a:rPr lang="en-US" b="1" dirty="0">
                <a:solidFill>
                  <a:srgbClr val="7F0055"/>
                </a:solidFill>
                <a:latin typeface="Consolas"/>
              </a:rPr>
              <a:t>extends</a:t>
            </a:r>
            <a:r>
              <a:rPr lang="en-US" b="1" dirty="0">
                <a:solidFill>
                  <a:srgbClr val="000000"/>
                </a:solidFill>
                <a:latin typeface="Consolas"/>
              </a:rPr>
              <a:t> </a:t>
            </a:r>
            <a:r>
              <a:rPr lang="en-US" b="1" dirty="0" err="1">
                <a:solidFill>
                  <a:srgbClr val="000000"/>
                </a:solidFill>
                <a:latin typeface="Consolas"/>
              </a:rPr>
              <a:t>generics.GenericCollection</a:t>
            </a:r>
            <a:r>
              <a:rPr lang="en-US" b="1" dirty="0">
                <a:solidFill>
                  <a:srgbClr val="000000"/>
                </a:solidFill>
                <a:latin typeface="Consolas"/>
              </a:rPr>
              <a:t>&lt;Token&gt; </a:t>
            </a:r>
            <a:r>
              <a:rPr lang="en-US" b="1" dirty="0" smtClean="0">
                <a:solidFill>
                  <a:srgbClr val="7F0055"/>
                </a:solidFill>
                <a:latin typeface="Consolas"/>
              </a:rPr>
              <a:t>implements</a:t>
            </a:r>
            <a:r>
              <a:rPr lang="en-US" b="1" dirty="0" smtClean="0">
                <a:solidFill>
                  <a:srgbClr val="000000"/>
                </a:solidFill>
                <a:latin typeface="Consolas"/>
              </a:rPr>
              <a:t> </a:t>
            </a:r>
            <a:r>
              <a:rPr lang="en-US" b="1" dirty="0">
                <a:solidFill>
                  <a:srgbClr val="000000"/>
                </a:solidFill>
                <a:latin typeface="Consolas"/>
              </a:rPr>
              <a:t>Historical, </a:t>
            </a:r>
            <a:r>
              <a:rPr lang="en-US" b="1" dirty="0" err="1">
                <a:solidFill>
                  <a:srgbClr val="000000"/>
                </a:solidFill>
                <a:latin typeface="Consolas"/>
              </a:rPr>
              <a:t>generics.GenericCollectable</a:t>
            </a:r>
            <a:r>
              <a:rPr lang="en-US" b="1" dirty="0">
                <a:solidFill>
                  <a:srgbClr val="000000"/>
                </a:solidFill>
                <a:latin typeface="Consolas"/>
              </a:rPr>
              <a:t>&lt;Token&gt; {</a:t>
            </a:r>
            <a:endParaRPr lang="en-US" dirty="0"/>
          </a:p>
        </p:txBody>
      </p:sp>
      <p:sp>
        <p:nvSpPr>
          <p:cNvPr id="8" name="Rectangle 7"/>
          <p:cNvSpPr/>
          <p:nvPr/>
        </p:nvSpPr>
        <p:spPr>
          <a:xfrm>
            <a:off x="3097003" y="3505200"/>
            <a:ext cx="4807744" cy="1477328"/>
          </a:xfrm>
          <a:prstGeom prst="rect">
            <a:avLst/>
          </a:prstGeom>
        </p:spPr>
        <p:txBody>
          <a:bodyPr wrap="square">
            <a:spAutoFit/>
          </a:bodyPr>
          <a:lstStyle/>
          <a:p>
            <a:r>
              <a:rPr lang="en-US" b="1" dirty="0">
                <a:solidFill>
                  <a:srgbClr val="7F0055"/>
                </a:solidFill>
                <a:latin typeface="Consolas"/>
              </a:rPr>
              <a:t>public</a:t>
            </a:r>
            <a:r>
              <a:rPr lang="en-US" b="1" dirty="0">
                <a:solidFill>
                  <a:srgbClr val="000000"/>
                </a:solidFill>
                <a:latin typeface="Consolas"/>
              </a:rPr>
              <a:t> </a:t>
            </a:r>
            <a:r>
              <a:rPr lang="en-US" b="1" dirty="0">
                <a:solidFill>
                  <a:srgbClr val="7F0055"/>
                </a:solidFill>
                <a:latin typeface="Consolas"/>
              </a:rPr>
              <a:t>abstract</a:t>
            </a:r>
            <a:r>
              <a:rPr lang="en-US" b="1" dirty="0">
                <a:solidFill>
                  <a:srgbClr val="000000"/>
                </a:solidFill>
                <a:latin typeface="Consolas"/>
              </a:rPr>
              <a:t> </a:t>
            </a:r>
            <a:r>
              <a:rPr lang="en-US" b="1" dirty="0">
                <a:solidFill>
                  <a:srgbClr val="7F0055"/>
                </a:solidFill>
                <a:latin typeface="Consolas"/>
              </a:rPr>
              <a:t>class</a:t>
            </a:r>
            <a:r>
              <a:rPr lang="en-US" b="1" dirty="0">
                <a:solidFill>
                  <a:srgbClr val="000000"/>
                </a:solidFill>
                <a:latin typeface="Consolas"/>
              </a:rPr>
              <a:t> </a:t>
            </a:r>
            <a:r>
              <a:rPr lang="en-US" b="1" dirty="0" err="1">
                <a:solidFill>
                  <a:srgbClr val="000000"/>
                </a:solidFill>
                <a:latin typeface="Consolas"/>
              </a:rPr>
              <a:t>ChatHistory</a:t>
            </a:r>
            <a:r>
              <a:rPr lang="en-US" b="1" dirty="0">
                <a:solidFill>
                  <a:srgbClr val="000000"/>
                </a:solidFill>
                <a:latin typeface="Consolas"/>
              </a:rPr>
              <a:t> </a:t>
            </a:r>
            <a:r>
              <a:rPr lang="en-US" b="1" dirty="0">
                <a:solidFill>
                  <a:srgbClr val="7F0055"/>
                </a:solidFill>
                <a:latin typeface="Consolas"/>
              </a:rPr>
              <a:t>extends</a:t>
            </a:r>
            <a:r>
              <a:rPr lang="en-US" b="1" dirty="0">
                <a:solidFill>
                  <a:srgbClr val="000000"/>
                </a:solidFill>
                <a:latin typeface="Consolas"/>
              </a:rPr>
              <a:t> </a:t>
            </a:r>
            <a:r>
              <a:rPr lang="en-US" b="1" dirty="0" err="1">
                <a:solidFill>
                  <a:srgbClr val="000000"/>
                </a:solidFill>
                <a:latin typeface="Consolas"/>
              </a:rPr>
              <a:t>generics.GenericCollection</a:t>
            </a:r>
            <a:r>
              <a:rPr lang="en-US" b="1" dirty="0">
                <a:solidFill>
                  <a:srgbClr val="000000"/>
                </a:solidFill>
                <a:latin typeface="Consolas"/>
              </a:rPr>
              <a:t>&lt;Label&gt; </a:t>
            </a:r>
          </a:p>
          <a:p>
            <a:r>
              <a:rPr lang="en-US" b="1" dirty="0">
                <a:solidFill>
                  <a:srgbClr val="7F0055"/>
                </a:solidFill>
                <a:latin typeface="Consolas"/>
              </a:rPr>
              <a:t>implements</a:t>
            </a:r>
            <a:r>
              <a:rPr lang="en-US" b="1" dirty="0">
                <a:solidFill>
                  <a:srgbClr val="000000"/>
                </a:solidFill>
                <a:latin typeface="Consolas"/>
              </a:rPr>
              <a:t> History, </a:t>
            </a:r>
            <a:r>
              <a:rPr lang="en-US" b="1" dirty="0" err="1">
                <a:solidFill>
                  <a:srgbClr val="000000"/>
                </a:solidFill>
                <a:latin typeface="Consolas"/>
              </a:rPr>
              <a:t>generics.GenericCollectable</a:t>
            </a:r>
            <a:r>
              <a:rPr lang="en-US" b="1" dirty="0">
                <a:solidFill>
                  <a:srgbClr val="000000"/>
                </a:solidFill>
                <a:latin typeface="Consolas"/>
              </a:rPr>
              <a:t>&lt;Label&gt; {</a:t>
            </a:r>
            <a:endParaRPr lang="en-US" dirty="0"/>
          </a:p>
        </p:txBody>
      </p:sp>
    </p:spTree>
    <p:extLst>
      <p:ext uri="{BB962C8B-B14F-4D97-AF65-F5344CB8AC3E}">
        <p14:creationId xmlns:p14="http://schemas.microsoft.com/office/powerpoint/2010/main" val="973986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Approaching knight must be "passed" before crossing the </a:t>
            </a:r>
            <a:r>
              <a:rPr lang="en-US" dirty="0" smtClean="0"/>
              <a:t>bridge</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371600"/>
            <a:ext cx="8915400" cy="5684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575701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66143" y="1600200"/>
            <a:ext cx="5011713"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338693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347</TotalTime>
  <Words>203</Words>
  <Application>Microsoft Office PowerPoint</Application>
  <PresentationFormat>On-screen Show (4:3)</PresentationFormat>
  <Paragraphs>38</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Assignment 10 Screenshots</vt:lpstr>
      <vt:lpstr>PowerPoint Presentation</vt:lpstr>
      <vt:lpstr>Package Organization</vt:lpstr>
      <vt:lpstr>Files Edited</vt:lpstr>
      <vt:lpstr>PowerPoint Presentation</vt:lpstr>
      <vt:lpstr>Generic Collection </vt:lpstr>
      <vt:lpstr>Implemented Generic Collections</vt:lpstr>
      <vt:lpstr>Approaching knight must be "passed" before crossing the bridge</vt:lpstr>
      <vt:lpstr>PowerPoint Presentation</vt:lpstr>
      <vt:lpstr>Approaching knight can pass if guard failed (note: currently my parser only recognizes and fails the knight. The guard must be failed from the scene functions). </vt:lpstr>
      <vt:lpstr>PowerPoint Presentation</vt:lpstr>
      <vt:lpstr>Approaching knight can pass if has answered N = 3 questions</vt:lpstr>
      <vt:lpstr>Say Command has no effect if knight not in standing area</vt:lpstr>
      <vt:lpstr>Move affects departing knights only if list of approaching knights is empty</vt:lpstr>
      <vt:lpstr>And since we could all use some cheering up….</vt:lpstr>
      <vt:lpstr>Extra Credit: Submitting Early  I got sick of looking at my code and did not implement abstract methods. I’m very sorry. I’m sure you’re crushed that you have less to grade. Do not fear, however, because later once I know how to document it, you’ll be regrading everything I messed up before! Muahahaha….haha…ha.. ha?</vt:lpstr>
    </vt:vector>
  </TitlesOfParts>
  <Company>The University of North Carolina at Chapel Hill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 User</dc:creator>
  <cp:lastModifiedBy>Lenovo User</cp:lastModifiedBy>
  <cp:revision>18</cp:revision>
  <dcterms:created xsi:type="dcterms:W3CDTF">2011-11-02T22:44:31Z</dcterms:created>
  <dcterms:modified xsi:type="dcterms:W3CDTF">2011-11-10T02:40:40Z</dcterms:modified>
</cp:coreProperties>
</file>

<file path=docProps/thumbnail.jpeg>
</file>